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9D30FAE-4824-4227-BE1C-09A0FF3C4B49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CE561B1-E378-4D07-B35D-7847FD3F0FA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792088"/>
          </a:xfrm>
        </p:spPr>
        <p:txBody>
          <a:bodyPr/>
          <a:lstStyle/>
          <a:p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ESCUELA INCLUSIVA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1772816"/>
            <a:ext cx="6400800" cy="4536504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Aquella que educa a todos los estudiantes dentro de un </a:t>
            </a:r>
            <a:r>
              <a:rPr lang="es-ES" b="1" dirty="0" smtClean="0"/>
              <a:t>único sistema educativo</a:t>
            </a:r>
            <a:r>
              <a:rPr lang="es-ES" dirty="0" smtClean="0"/>
              <a:t>, proporcionándoles </a:t>
            </a:r>
            <a:r>
              <a:rPr lang="es-ES" b="1" dirty="0" smtClean="0"/>
              <a:t>programas educativos apropiados</a:t>
            </a:r>
            <a:r>
              <a:rPr lang="es-ES" dirty="0" smtClean="0"/>
              <a:t>, que sean estimulantes y adecuados a sus capacidades y necesidades, y cualquier apoyo o ayuda que tanto ellos como los profesores puedan necesitar para tener éxito.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49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ESCUELA INCLUSIVA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INCLUSIVA</dc:title>
  <dc:creator>pj</dc:creator>
  <cp:lastModifiedBy>pj</cp:lastModifiedBy>
  <cp:revision>1</cp:revision>
  <dcterms:created xsi:type="dcterms:W3CDTF">2012-03-25T12:40:14Z</dcterms:created>
  <dcterms:modified xsi:type="dcterms:W3CDTF">2012-03-25T12:44:45Z</dcterms:modified>
</cp:coreProperties>
</file>